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102" y="-15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5E5033-A7D4-4E46-A80D-CF69887B691F}" type="datetimeFigureOut">
              <a:rPr lang="en-US" smtClean="0"/>
              <a:pPr/>
              <a:t>2/14/2011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94A5C4-1982-403A-8D49-BEE84A5CD81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5E5033-A7D4-4E46-A80D-CF69887B691F}" type="datetimeFigureOut">
              <a:rPr lang="en-US" smtClean="0"/>
              <a:pPr/>
              <a:t>2/14/2011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94A5C4-1982-403A-8D49-BEE84A5CD81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5E5033-A7D4-4E46-A80D-CF69887B691F}" type="datetimeFigureOut">
              <a:rPr lang="en-US" smtClean="0"/>
              <a:pPr/>
              <a:t>2/14/2011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94A5C4-1982-403A-8D49-BEE84A5CD81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5E5033-A7D4-4E46-A80D-CF69887B691F}" type="datetimeFigureOut">
              <a:rPr lang="en-US" smtClean="0"/>
              <a:pPr/>
              <a:t>2/14/2011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94A5C4-1982-403A-8D49-BEE84A5CD81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5E5033-A7D4-4E46-A80D-CF69887B691F}" type="datetimeFigureOut">
              <a:rPr lang="en-US" smtClean="0"/>
              <a:pPr/>
              <a:t>2/14/2011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94A5C4-1982-403A-8D49-BEE84A5CD81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5E5033-A7D4-4E46-A80D-CF69887B691F}" type="datetimeFigureOut">
              <a:rPr lang="en-US" smtClean="0"/>
              <a:pPr/>
              <a:t>2/14/2011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94A5C4-1982-403A-8D49-BEE84A5CD81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5E5033-A7D4-4E46-A80D-CF69887B691F}" type="datetimeFigureOut">
              <a:rPr lang="en-US" smtClean="0"/>
              <a:pPr/>
              <a:t>2/14/2011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94A5C4-1982-403A-8D49-BEE84A5CD81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5E5033-A7D4-4E46-A80D-CF69887B691F}" type="datetimeFigureOut">
              <a:rPr lang="en-US" smtClean="0"/>
              <a:pPr/>
              <a:t>2/14/2011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94A5C4-1982-403A-8D49-BEE84A5CD81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5E5033-A7D4-4E46-A80D-CF69887B691F}" type="datetimeFigureOut">
              <a:rPr lang="en-US" smtClean="0"/>
              <a:pPr/>
              <a:t>2/14/2011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94A5C4-1982-403A-8D49-BEE84A5CD81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5E5033-A7D4-4E46-A80D-CF69887B691F}" type="datetimeFigureOut">
              <a:rPr lang="en-US" smtClean="0"/>
              <a:pPr/>
              <a:t>2/14/2011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94A5C4-1982-403A-8D49-BEE84A5CD81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5E5033-A7D4-4E46-A80D-CF69887B691F}" type="datetimeFigureOut">
              <a:rPr lang="en-US" smtClean="0"/>
              <a:pPr/>
              <a:t>2/14/2011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94A5C4-1982-403A-8D49-BEE84A5CD81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5F5E5033-A7D4-4E46-A80D-CF69887B691F}" type="datetimeFigureOut">
              <a:rPr lang="en-US" smtClean="0"/>
              <a:pPr/>
              <a:t>2/14/2011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3894A5C4-1982-403A-8D49-BEE84A5CD81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>
          <a:xfrm>
            <a:off x="152400" y="1600200"/>
            <a:ext cx="4040188" cy="639762"/>
          </a:xfrm>
        </p:spPr>
        <p:txBody>
          <a:bodyPr>
            <a:noAutofit/>
          </a:bodyPr>
          <a:lstStyle/>
          <a:p>
            <a:pPr algn="ctr"/>
            <a:r>
              <a:rPr lang="en-US" sz="4000" dirty="0" smtClean="0"/>
              <a:t>DO NOW</a:t>
            </a:r>
            <a:endParaRPr lang="en-US" sz="4000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457200" y="2286000"/>
            <a:ext cx="3886200" cy="3736848"/>
          </a:xfrm>
        </p:spPr>
        <p:txBody>
          <a:bodyPr>
            <a:normAutofit fontScale="92500" lnSpcReduction="10000"/>
          </a:bodyPr>
          <a:lstStyle/>
          <a:p>
            <a:r>
              <a:rPr lang="en-US" sz="3200" dirty="0" smtClean="0"/>
              <a:t>How do you continue to develop past the pubescent stages? Into adulthood and so on</a:t>
            </a:r>
            <a:r>
              <a:rPr lang="en-US" sz="3200" dirty="0" smtClean="0"/>
              <a:t>?</a:t>
            </a:r>
          </a:p>
          <a:p>
            <a:endParaRPr lang="en-US" sz="3200" dirty="0" smtClean="0"/>
          </a:p>
          <a:p>
            <a:r>
              <a:rPr lang="en-US" sz="3200" dirty="0" smtClean="0"/>
              <a:t>Will be collected!</a:t>
            </a:r>
            <a:endParaRPr lang="en-US" sz="3200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3"/>
          </p:nvPr>
        </p:nvSpPr>
        <p:spPr>
          <a:xfrm>
            <a:off x="4953000" y="1524000"/>
            <a:ext cx="4041775" cy="639762"/>
          </a:xfrm>
        </p:spPr>
        <p:txBody>
          <a:bodyPr/>
          <a:lstStyle/>
          <a:p>
            <a:pPr algn="ctr"/>
            <a:r>
              <a:rPr lang="en-US" dirty="0" smtClean="0"/>
              <a:t>Key Terms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4"/>
          </p:nvPr>
        </p:nvSpPr>
        <p:spPr>
          <a:xfrm>
            <a:off x="5486400" y="2174875"/>
            <a:ext cx="3200400" cy="2549525"/>
          </a:xfrm>
        </p:spPr>
        <p:txBody>
          <a:bodyPr>
            <a:normAutofit/>
          </a:bodyPr>
          <a:lstStyle/>
          <a:p>
            <a:r>
              <a:rPr lang="en-US" dirty="0" smtClean="0"/>
              <a:t>Adolescent Growth Spurt</a:t>
            </a:r>
          </a:p>
          <a:p>
            <a:r>
              <a:rPr lang="en-US" dirty="0" smtClean="0"/>
              <a:t>Puberty</a:t>
            </a:r>
          </a:p>
          <a:p>
            <a:r>
              <a:rPr lang="en-US" dirty="0" smtClean="0"/>
              <a:t>Primary Sex Characteristics</a:t>
            </a:r>
          </a:p>
          <a:p>
            <a:r>
              <a:rPr lang="en-US" dirty="0" smtClean="0"/>
              <a:t>Secondary Sex Characteristics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447800" y="152400"/>
            <a:ext cx="6512511" cy="1143000"/>
          </a:xfrm>
        </p:spPr>
        <p:txBody>
          <a:bodyPr>
            <a:normAutofit fontScale="90000"/>
          </a:bodyPr>
          <a:lstStyle/>
          <a:p>
            <a:pPr marL="0" indent="0">
              <a:buNone/>
            </a:pPr>
            <a:r>
              <a:rPr lang="en-US" dirty="0" smtClean="0"/>
              <a:t>February 14</a:t>
            </a:r>
            <a:r>
              <a:rPr lang="en-US" baseline="30000" dirty="0" smtClean="0"/>
              <a:t>th</a:t>
            </a:r>
            <a:r>
              <a:rPr lang="en-US" dirty="0"/>
              <a:t/>
            </a:r>
            <a:br>
              <a:rPr lang="en-US" dirty="0"/>
            </a:br>
            <a:r>
              <a:rPr lang="en-US" dirty="0" smtClean="0">
                <a:solidFill>
                  <a:srgbClr val="FF0000"/>
                </a:solidFill>
              </a:rPr>
              <a:t>Happy Valentine’s Day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39213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0" y="171718"/>
            <a:ext cx="9144000" cy="1143000"/>
          </a:xfrm>
        </p:spPr>
        <p:txBody>
          <a:bodyPr/>
          <a:lstStyle/>
          <a:p>
            <a:pPr marL="0" indent="0" algn="ctr">
              <a:buNone/>
            </a:pPr>
            <a:r>
              <a:rPr lang="en-US" dirty="0" smtClean="0"/>
              <a:t>Physical Development</a:t>
            </a:r>
            <a:br>
              <a:rPr lang="en-US" dirty="0" smtClean="0"/>
            </a:br>
            <a:r>
              <a:rPr lang="en-US" dirty="0" smtClean="0"/>
              <a:t>Chapter 11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47800" y="2056327"/>
            <a:ext cx="6629400" cy="480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643141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Growth Spurt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914400" y="0"/>
            <a:ext cx="6400800" cy="405384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What is happening?</a:t>
            </a:r>
          </a:p>
          <a:p>
            <a:endParaRPr lang="en-US" sz="2400" dirty="0"/>
          </a:p>
          <a:p>
            <a:r>
              <a:rPr lang="en-US" sz="2400" dirty="0" smtClean="0"/>
              <a:t>When did you notice a change?</a:t>
            </a:r>
          </a:p>
          <a:p>
            <a:endParaRPr lang="en-US" sz="2400" dirty="0"/>
          </a:p>
          <a:p>
            <a:r>
              <a:rPr lang="en-US" sz="2400" dirty="0" smtClean="0"/>
              <a:t>Compare yourself with your siblings or peers.</a:t>
            </a:r>
            <a:endParaRPr lang="en-US" sz="24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9600" y="3048000"/>
            <a:ext cx="2514600" cy="3733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8684646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Puberty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Autofit/>
          </a:bodyPr>
          <a:lstStyle/>
          <a:p>
            <a:r>
              <a:rPr lang="en-US" sz="2800" dirty="0" smtClean="0"/>
              <a:t>Puberty and You</a:t>
            </a:r>
          </a:p>
          <a:p>
            <a:endParaRPr lang="en-US" sz="2800" dirty="0"/>
          </a:p>
          <a:p>
            <a:r>
              <a:rPr lang="en-US" sz="2800" dirty="0" smtClean="0"/>
              <a:t>Mental Changes</a:t>
            </a:r>
          </a:p>
          <a:p>
            <a:endParaRPr lang="en-US" sz="2800" dirty="0"/>
          </a:p>
          <a:p>
            <a:r>
              <a:rPr lang="en-US" sz="2800" dirty="0" smtClean="0"/>
              <a:t>Social Environments</a:t>
            </a:r>
          </a:p>
          <a:p>
            <a:endParaRPr lang="en-US" sz="2800" dirty="0"/>
          </a:p>
          <a:p>
            <a:r>
              <a:rPr lang="en-US" sz="2800" dirty="0" smtClean="0"/>
              <a:t>Vocal Changes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xmlns="" val="37948441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Sexual Development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sz="2800" dirty="0" smtClean="0"/>
              <a:t>Primary and Secondary Sex Characteristics</a:t>
            </a:r>
          </a:p>
          <a:p>
            <a:endParaRPr lang="en-US" sz="2800" dirty="0"/>
          </a:p>
          <a:p>
            <a:r>
              <a:rPr lang="en-US" sz="2800" dirty="0" smtClean="0"/>
              <a:t>Changes in Males (Testosterone)</a:t>
            </a:r>
          </a:p>
          <a:p>
            <a:endParaRPr lang="en-US" sz="2800" dirty="0"/>
          </a:p>
          <a:p>
            <a:r>
              <a:rPr lang="en-US" sz="2800" dirty="0" smtClean="0"/>
              <a:t>Changes in Females (Estrogen</a:t>
            </a:r>
            <a:r>
              <a:rPr lang="en-US" sz="2800" dirty="0" smtClean="0"/>
              <a:t>)</a:t>
            </a:r>
          </a:p>
          <a:p>
            <a:endParaRPr lang="en-US" sz="2800" dirty="0" smtClean="0"/>
          </a:p>
          <a:p>
            <a:r>
              <a:rPr lang="en-US" sz="2800" dirty="0" smtClean="0"/>
              <a:t>Read the WebMD document, and discuss.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xmlns="" val="10274785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Differences in Maturation Rates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Girls </a:t>
            </a:r>
            <a:r>
              <a:rPr lang="en-US" sz="3200" dirty="0" err="1" smtClean="0"/>
              <a:t>vs</a:t>
            </a:r>
            <a:r>
              <a:rPr lang="en-US" sz="3200" dirty="0" smtClean="0"/>
              <a:t> Guys</a:t>
            </a:r>
          </a:p>
          <a:p>
            <a:endParaRPr lang="en-US" sz="3200" dirty="0"/>
          </a:p>
          <a:p>
            <a:r>
              <a:rPr lang="en-US" sz="3200" dirty="0" smtClean="0"/>
              <a:t>Peer to Peer</a:t>
            </a:r>
          </a:p>
          <a:p>
            <a:endParaRPr lang="en-US" sz="3200" dirty="0"/>
          </a:p>
          <a:p>
            <a:r>
              <a:rPr lang="en-US" sz="3200" dirty="0" smtClean="0"/>
              <a:t>Siblings </a:t>
            </a:r>
            <a:endParaRPr lang="en-US" sz="32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72000" y="533400"/>
            <a:ext cx="3657600" cy="381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42772583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876800"/>
            <a:ext cx="9144000" cy="1143000"/>
          </a:xfrm>
        </p:spPr>
        <p:txBody>
          <a:bodyPr/>
          <a:lstStyle/>
          <a:p>
            <a:pPr algn="ctr"/>
            <a:r>
              <a:rPr lang="en-US" dirty="0" smtClean="0"/>
              <a:t>GOAL SHEETS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200" dirty="0" smtClean="0"/>
              <a:t>Read </a:t>
            </a:r>
            <a:r>
              <a:rPr lang="en-US" sz="3200" dirty="0" smtClean="0"/>
              <a:t>instructions!!!</a:t>
            </a:r>
          </a:p>
          <a:p>
            <a:pPr algn="ctr"/>
            <a:endParaRPr lang="en-US" sz="3200" dirty="0" smtClean="0"/>
          </a:p>
          <a:p>
            <a:pPr algn="ctr"/>
            <a:r>
              <a:rPr lang="en-US" sz="3200" dirty="0" smtClean="0"/>
              <a:t>Questions??</a:t>
            </a:r>
            <a:r>
              <a:rPr lang="en-US" sz="3200" dirty="0" smtClean="0"/>
              <a:t> 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xmlns="" val="2193607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62200" y="5486400"/>
            <a:ext cx="6512511" cy="1143000"/>
          </a:xfrm>
        </p:spPr>
        <p:txBody>
          <a:bodyPr/>
          <a:lstStyle/>
          <a:p>
            <a:r>
              <a:rPr lang="en-US" dirty="0" smtClean="0"/>
              <a:t>Class Wiki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762000" y="731520"/>
            <a:ext cx="7467600" cy="4831080"/>
          </a:xfrm>
        </p:spPr>
        <p:txBody>
          <a:bodyPr>
            <a:normAutofit fontScale="92500" lnSpcReduction="20000"/>
          </a:bodyPr>
          <a:lstStyle/>
          <a:p>
            <a:pPr marL="45720" indent="0" algn="ctr">
              <a:buNone/>
            </a:pPr>
            <a:r>
              <a:rPr lang="en-US" dirty="0" smtClean="0"/>
              <a:t>Web Address:</a:t>
            </a:r>
          </a:p>
          <a:p>
            <a:pPr marL="45720" indent="0" algn="ctr">
              <a:buNone/>
            </a:pPr>
            <a:r>
              <a:rPr lang="en-US" dirty="0">
                <a:solidFill>
                  <a:srgbClr val="FF0000"/>
                </a:solidFill>
              </a:rPr>
              <a:t>http://mrulrichst88.wikispaces.com</a:t>
            </a:r>
            <a:r>
              <a:rPr lang="en-US" dirty="0" smtClean="0">
                <a:solidFill>
                  <a:srgbClr val="FF0000"/>
                </a:solidFill>
              </a:rPr>
              <a:t>/</a:t>
            </a:r>
          </a:p>
          <a:p>
            <a:pPr marL="45720" indent="0" algn="ctr">
              <a:buNone/>
            </a:pPr>
            <a:endParaRPr lang="en-US" dirty="0"/>
          </a:p>
          <a:p>
            <a:pPr marL="45720" indent="0" algn="ctr">
              <a:buNone/>
            </a:pPr>
            <a:r>
              <a:rPr lang="en-US" dirty="0" smtClean="0"/>
              <a:t>Email Address:</a:t>
            </a:r>
          </a:p>
          <a:p>
            <a:pPr marL="45720" indent="0" algn="ctr">
              <a:buNone/>
            </a:pPr>
            <a:endParaRPr lang="en-US" dirty="0" smtClean="0"/>
          </a:p>
          <a:p>
            <a:pPr marL="45720" indent="0" algn="ctr">
              <a:buNone/>
            </a:pPr>
            <a:r>
              <a:rPr lang="en-US" dirty="0" smtClean="0">
                <a:solidFill>
                  <a:srgbClr val="FF0000"/>
                </a:solidFill>
              </a:rPr>
              <a:t>MrUlrich88@gmail.com</a:t>
            </a:r>
          </a:p>
          <a:p>
            <a:pPr marL="45720" indent="0" algn="ctr">
              <a:buNone/>
            </a:pPr>
            <a:endParaRPr lang="en-US" dirty="0"/>
          </a:p>
          <a:p>
            <a:pPr marL="45720" indent="0">
              <a:buNone/>
            </a:pPr>
            <a:r>
              <a:rPr lang="en-US" dirty="0" smtClean="0"/>
              <a:t>If you contact me via email, you must:</a:t>
            </a:r>
          </a:p>
          <a:p>
            <a:pPr algn="ctr"/>
            <a:r>
              <a:rPr lang="en-US" dirty="0" smtClean="0"/>
              <a:t> Identify who you are in the subject.</a:t>
            </a:r>
          </a:p>
          <a:p>
            <a:pPr algn="ctr"/>
            <a:r>
              <a:rPr lang="en-US" dirty="0" smtClean="0"/>
              <a:t>Write the email in professional, letter format</a:t>
            </a:r>
          </a:p>
          <a:p>
            <a:pPr algn="ctr"/>
            <a:r>
              <a:rPr lang="en-US" dirty="0" smtClean="0"/>
              <a:t>Use proper grammar, spell check, and so on.</a:t>
            </a:r>
            <a:r>
              <a:rPr lang="en-US" dirty="0"/>
              <a:t>	</a:t>
            </a:r>
            <a:endParaRPr lang="en-US" dirty="0" smtClean="0"/>
          </a:p>
          <a:p>
            <a:pPr algn="ctr"/>
            <a:r>
              <a:rPr lang="en-US" dirty="0" smtClean="0"/>
              <a:t>If, </a:t>
            </a:r>
            <a:r>
              <a:rPr lang="en-US" dirty="0" smtClean="0"/>
              <a:t>at any </a:t>
            </a:r>
            <a:r>
              <a:rPr lang="en-US" dirty="0" smtClean="0"/>
              <a:t>time, </a:t>
            </a:r>
            <a:r>
              <a:rPr lang="en-US" dirty="0" smtClean="0"/>
              <a:t>I receive inappropriate emails from anyone, I will delete the account and you will no longer have the opportunity to contact me outside of the classroom.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159853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lipstream">
  <a:themeElements>
    <a:clrScheme name="Slipstream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Slipstream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Slipstream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631</TotalTime>
  <Words>166</Words>
  <Application>Microsoft Office PowerPoint</Application>
  <PresentationFormat>On-screen Show (4:3)</PresentationFormat>
  <Paragraphs>56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Slipstream</vt:lpstr>
      <vt:lpstr>February 14th Happy Valentine’s Day</vt:lpstr>
      <vt:lpstr>Physical Development Chapter 11</vt:lpstr>
      <vt:lpstr>Growth Spurt</vt:lpstr>
      <vt:lpstr>Puberty</vt:lpstr>
      <vt:lpstr>Sexual Development</vt:lpstr>
      <vt:lpstr>Differences in Maturation Rates</vt:lpstr>
      <vt:lpstr>GOAL SHEETS</vt:lpstr>
      <vt:lpstr>Class Wiki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February 14th Happy Valentine’s Day</dc:title>
  <dc:creator>Michael</dc:creator>
  <cp:lastModifiedBy>Mike</cp:lastModifiedBy>
  <cp:revision>35</cp:revision>
  <dcterms:created xsi:type="dcterms:W3CDTF">2011-02-14T05:43:08Z</dcterms:created>
  <dcterms:modified xsi:type="dcterms:W3CDTF">2011-02-14T19:41:06Z</dcterms:modified>
</cp:coreProperties>
</file>